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330" r:id="rId4"/>
    <p:sldId id="331" r:id="rId5"/>
    <p:sldId id="332" r:id="rId6"/>
    <p:sldId id="288" r:id="rId7"/>
    <p:sldId id="289" r:id="rId8"/>
    <p:sldId id="333" r:id="rId9"/>
    <p:sldId id="284" r:id="rId10"/>
    <p:sldId id="291" r:id="rId11"/>
    <p:sldId id="290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2" r:id="rId21"/>
    <p:sldId id="303" r:id="rId22"/>
    <p:sldId id="358" r:id="rId23"/>
    <p:sldId id="360" r:id="rId24"/>
    <p:sldId id="361" r:id="rId25"/>
    <p:sldId id="363" r:id="rId26"/>
    <p:sldId id="265" r:id="rId27"/>
    <p:sldId id="355" r:id="rId28"/>
    <p:sldId id="35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426" y="120"/>
      </p:cViewPr>
      <p:guideLst>
        <p:guide orient="horz" pos="2148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  <a:t>2026/3/7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3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9.xml"/><Relationship Id="rId7" Type="http://schemas.openxmlformats.org/officeDocument/2006/relationships/image" Target="../media/image3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7.png"/><Relationship Id="rId5" Type="http://schemas.openxmlformats.org/officeDocument/2006/relationships/tags" Target="../tags/tag11.xml"/><Relationship Id="rId10" Type="http://schemas.openxmlformats.org/officeDocument/2006/relationships/image" Target="../media/image36.png"/><Relationship Id="rId4" Type="http://schemas.openxmlformats.org/officeDocument/2006/relationships/tags" Target="../tags/tag10.xml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39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17.xml"/><Relationship Id="rId7" Type="http://schemas.openxmlformats.org/officeDocument/2006/relationships/image" Target="../media/image42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42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29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64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63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62.png"/><Relationship Id="rId5" Type="http://schemas.openxmlformats.org/officeDocument/2006/relationships/tags" Target="../tags/tag29.xml"/><Relationship Id="rId10" Type="http://schemas.openxmlformats.org/officeDocument/2006/relationships/image" Target="../media/image61.png"/><Relationship Id="rId4" Type="http://schemas.openxmlformats.org/officeDocument/2006/relationships/tags" Target="../tags/tag28.xml"/><Relationship Id="rId9" Type="http://schemas.openxmlformats.org/officeDocument/2006/relationships/image" Target="../media/image60.jpeg"/><Relationship Id="rId14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4.xml"/><Relationship Id="rId7" Type="http://schemas.openxmlformats.org/officeDocument/2006/relationships/image" Target="../media/image2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9CD168-4719-58C7-2A1B-A3573A9C270A}"/>
              </a:ext>
            </a:extLst>
          </p:cNvPr>
          <p:cNvSpPr txBox="1"/>
          <p:nvPr/>
        </p:nvSpPr>
        <p:spPr>
          <a:xfrm>
            <a:off x="607345" y="239697"/>
            <a:ext cx="1026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附件</a:t>
            </a:r>
            <a:r>
              <a:rPr lang="en-US" altLang="zh-CN" dirty="0"/>
              <a:t>6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80" y="1882140"/>
            <a:ext cx="2001520" cy="373443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日23:59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:59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79675" y="1883410"/>
            <a:ext cx="2200275" cy="1485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97785" y="3369310"/>
            <a:ext cx="1964690" cy="30473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5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年春夏学期的问答建议回复202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" y="2536825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根据累计观看时间计算，拖拽播放进度条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打勾标志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（非联网）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页面显示；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如在观看视频时出现卡顿，在全屏模式下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播放器底部右下角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调整清晰度。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220" y="1518920"/>
            <a:ext cx="2310130" cy="45573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853" y="117694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每次见面课回放可能由一个或是多个视频组成，需要完成全部视频观看才能获得本次见面课的全部分数。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670" y="1348740"/>
            <a:ext cx="2315210" cy="456882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补考注意事项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总成绩发布后，若学生总成绩小于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分，且学校设置为允许补考的前提下，系统会自动发布补考试卷。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65" y="1557020"/>
            <a:ext cx="2133600" cy="4143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840" y="1319530"/>
            <a:ext cx="2275840" cy="4457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65" y="2693035"/>
            <a:ext cx="7325360" cy="28244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165" y="119380"/>
            <a:ext cx="10530840" cy="1325880"/>
          </a:xfrm>
        </p:spPr>
        <p:txBody>
          <a:bodyPr/>
          <a:lstStyle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075" y="1721485"/>
            <a:ext cx="5772150" cy="4351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1565" y="551815"/>
            <a:ext cx="7794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问答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初始问题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贴心的智能追问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回答得不好？重答！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对回答进行评价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5320" y="1598930"/>
            <a:ext cx="4752975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lstStyle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4375" y="16725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陪练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0"/>
            <a:ext cx="6691630" cy="44729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75" y="2869565"/>
            <a:ext cx="829627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lstStyle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63265" y="672465"/>
            <a:ext cx="698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作业辅导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入口：学生端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作业考试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已上交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50" y="1334770"/>
            <a:ext cx="10408285" cy="53835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lstStyle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92550" y="795020"/>
            <a:ext cx="6981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督促：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会根据学习进度、课堂出勤、作业提交和考试时间等方面，自动进行提醒和督促，同学们再也不怕错过重要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deadline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啦！</a:t>
            </a:r>
            <a:endParaRPr lang="zh-CN" altLang="en-US" sz="2400" dirty="0">
              <a:solidFill>
                <a:srgbClr val="09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-2147482597" descr="abfe84bfecb55f6b6749db9255c9e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383" y="2363262"/>
            <a:ext cx="5832648" cy="405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180" y="1169035"/>
            <a:ext cx="113436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期末考试一旦开始，暨在线学习结束，观看视频、见面课回放、完成章测试作业、问答均不再计分；试卷一旦打开，就开始倒计时，时间一到系统会自动提交，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总成绩发布后，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若学生总成绩小于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分，且学校设置为允许补考的前提下，系统会自动发布补考试卷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，点击学习页面目录上方的【作业考试】可查看补考试卷。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补考只看补考试卷的成绩，不再综合平时成绩、章测试、见面课部分的占比成绩。补考成绩大于等于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分（百分制）时，平台最终成绩取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分；补考成绩小于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分（百分制）时，平台最终成绩取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次成绩的高分。</a:t>
            </a:r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4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97225" y="2891155"/>
            <a:ext cx="1953895" cy="334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51120" y="2891155"/>
            <a:ext cx="1812925" cy="334645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位，则为全部学号），验证姓名最后一个字、绑定手机号后，会弹出课程确认的界面，点击确认即可（如弹出姓名与本人姓名不一致请及时反馈老师或联系在线客服反馈。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APP登录界面 - 学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2783840"/>
            <a:ext cx="1565910" cy="3394075"/>
          </a:xfrm>
          <a:prstGeom prst="rect">
            <a:avLst/>
          </a:prstGeom>
        </p:spPr>
      </p:pic>
      <p:pic>
        <p:nvPicPr>
          <p:cNvPr id="4" name="图片 3" descr="APP学号登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410" y="2783840"/>
            <a:ext cx="1577975" cy="3421380"/>
          </a:xfrm>
          <a:prstGeom prst="rect">
            <a:avLst/>
          </a:prstGeom>
        </p:spPr>
      </p:pic>
      <p:pic>
        <p:nvPicPr>
          <p:cNvPr id="6" name="图片 5" descr="APP真实姓名验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435" y="2783840"/>
            <a:ext cx="1657985" cy="3594100"/>
          </a:xfrm>
          <a:prstGeom prst="rect">
            <a:avLst/>
          </a:prstGeom>
        </p:spPr>
      </p:pic>
      <p:pic>
        <p:nvPicPr>
          <p:cNvPr id="21" name="图片 20" descr="APP绑定手机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7520" y="2783840"/>
            <a:ext cx="1659890" cy="3600450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649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buClrTx/>
              <a:buSzTx/>
              <a:buFontTx/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新生—手机号已注册未认证的同学</a:t>
            </a:r>
          </a:p>
          <a:p>
            <a:pPr>
              <a:spcAft>
                <a:spcPts val="0"/>
              </a:spcAft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APP登录界面 - 手机号登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65" y="2606675"/>
            <a:ext cx="1762760" cy="3821430"/>
          </a:xfrm>
          <a:prstGeom prst="rect">
            <a:avLst/>
          </a:prstGeom>
        </p:spPr>
      </p:pic>
      <p:pic>
        <p:nvPicPr>
          <p:cNvPr id="6" name="图片 5" descr="APP手机号登录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6625" y="2647315"/>
            <a:ext cx="1745615" cy="3794125"/>
          </a:xfrm>
          <a:prstGeom prst="rect">
            <a:avLst/>
          </a:prstGeom>
        </p:spPr>
      </p:pic>
      <p:pic>
        <p:nvPicPr>
          <p:cNvPr id="8" name="图片 7" descr="APP在校学生身份验证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3065" y="2587625"/>
            <a:ext cx="1753870" cy="3813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8445" y="2633980"/>
            <a:ext cx="1816735" cy="3790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56300" y="2620010"/>
            <a:ext cx="2012950" cy="3794125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1011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</a:p>
        </p:txBody>
      </p:sp>
      <p:pic>
        <p:nvPicPr>
          <p:cNvPr id="4" name="图片 3" descr="APP手机号登录 - 忘记密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635" y="2840990"/>
            <a:ext cx="1631315" cy="3545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325" y="2840990"/>
            <a:ext cx="1673860" cy="3559175"/>
          </a:xfrm>
          <a:prstGeom prst="rect">
            <a:avLst/>
          </a:prstGeom>
        </p:spPr>
      </p:pic>
      <p:pic>
        <p:nvPicPr>
          <p:cNvPr id="14" name="图片 13" descr="APP个人资料页面 - 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2300" y="2819400"/>
            <a:ext cx="1645285" cy="3566795"/>
          </a:xfrm>
          <a:prstGeom prst="rect">
            <a:avLst/>
          </a:prstGeom>
        </p:spPr>
      </p:pic>
      <p:pic>
        <p:nvPicPr>
          <p:cNvPr id="16" name="图片 15" descr="APP更换手机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4295" y="2819400"/>
            <a:ext cx="1663065" cy="3604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850" y="2379345"/>
            <a:ext cx="1715770" cy="3648710"/>
          </a:xfrm>
          <a:prstGeom prst="rect">
            <a:avLst/>
          </a:prstGeom>
        </p:spPr>
      </p:pic>
      <p:pic>
        <p:nvPicPr>
          <p:cNvPr id="6" name="图片 5" descr="APP个人资料页面 - 修改认证信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570" y="2369185"/>
            <a:ext cx="1687195" cy="3659505"/>
          </a:xfrm>
          <a:prstGeom prst="rect">
            <a:avLst/>
          </a:prstGeom>
        </p:spPr>
      </p:pic>
      <p:pic>
        <p:nvPicPr>
          <p:cNvPr id="8" name="图片 7" descr="APP认证信息修改 - 身份验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1465" y="2369185"/>
            <a:ext cx="1687830" cy="3660140"/>
          </a:xfrm>
          <a:prstGeom prst="rect">
            <a:avLst/>
          </a:prstGeom>
        </p:spPr>
      </p:pic>
      <p:pic>
        <p:nvPicPr>
          <p:cNvPr id="9" name="图片 8" descr="APP认证信息修改 - 信息修改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0805" y="2288540"/>
            <a:ext cx="1724660" cy="3740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【学习通知】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【对话】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【平台通知】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3760" y="1590675"/>
            <a:ext cx="2171700" cy="4257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338445" y="1595120"/>
            <a:ext cx="2320925" cy="439737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060" y="1560830"/>
            <a:ext cx="2236470" cy="44119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14" name="矩形 13"/>
          <p:cNvSpPr/>
          <p:nvPr/>
        </p:nvSpPr>
        <p:spPr>
          <a:xfrm>
            <a:off x="5132397" y="2351131"/>
            <a:ext cx="533557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智慧课程—全国共享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智慧课程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共享课！智慧慕课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1262380"/>
            <a:ext cx="2480945" cy="48945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13eb56d6-3c4e-4b4f-8d8b-2b8b9b1332e1"/>
  <p:tag name="COMMONDATA" val="eyJoZGlkIjoiZDY4ZWI1NWMwM2UzOWExMmM1NzNiOGQ4NjAxM2Q1Ym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2525</Words>
  <Application>Microsoft Office PowerPoint</Application>
  <PresentationFormat>宽屏</PresentationFormat>
  <Paragraphs>112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等线</vt:lpstr>
      <vt:lpstr>等线 Light</vt:lpstr>
      <vt:lpstr>仿宋</vt:lpstr>
      <vt:lpstr>思源黑体 CN Bold</vt:lpstr>
      <vt:lpstr>微软雅黑</vt:lpstr>
      <vt:lpstr>印品黑体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AI助学</vt:lpstr>
      <vt:lpstr>AI助学</vt:lpstr>
      <vt:lpstr>AI助学</vt:lpstr>
      <vt:lpstr>AI助学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赵汉斌</cp:lastModifiedBy>
  <cp:revision>466</cp:revision>
  <dcterms:created xsi:type="dcterms:W3CDTF">2022-01-17T01:35:00Z</dcterms:created>
  <dcterms:modified xsi:type="dcterms:W3CDTF">2026-03-07T01:01:13Z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BD9F1B7AF35D4A5A94079FB4EFAFF7E1_13</vt:lpwstr>
  </property>
</Properties>
</file>